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7" r:id="rId6"/>
    <p:sldId id="1144" r:id="rId7"/>
    <p:sldId id="1145" r:id="rId8"/>
    <p:sldId id="1141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28672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主要介绍了中国古代的体育活动。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3356992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844824"/>
            <a:ext cx="11711856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ancient China worked long hours each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relax, they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of them had a long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55646" y="2204864"/>
            <a:ext cx="1390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Times New Roman" panose="02020603050405020304" pitchFamily="18" charset="0"/>
              </a:rPr>
              <a:t> </a:t>
            </a:r>
            <a:r>
              <a:rPr lang="en-US" altLang="zh-CN" sz="2400"/>
              <a:t>invented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句意：为了放松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他们发明了许多游戏。此处表示他们发明了许多游戏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,invent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动作发生在过去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应用一般过去时。故填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161582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Chuiwan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ball game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“Chui” means “hit” and “wan” means “ball”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one of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in the Song Dynasty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large field, the players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two groups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32115" y="1012666"/>
            <a:ext cx="455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an</a:t>
            </a:r>
            <a:endParaRPr lang="zh-CN" altLang="en-US" sz="20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62601"/>
            <a:ext cx="11485848" cy="409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an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句意：捶丸是一种古老的球类游戏。此处表示一种古老的球类游戏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,ancient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是发音以元音音素开头的单词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应用不定冠词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the most popular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句意：它是宋代最受欢迎的运动之一。此处表示最受欢迎的运动之一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,“one of the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＋形容词最高级＋名词复数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应用最高级形式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popular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popular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were divided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句意：在大场地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球员们被分成两组。此处表示球员们被分成两组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,divide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且主语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players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与动词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divide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应用被动语态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时态为一般过去时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divided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97975" y="1444714"/>
            <a:ext cx="20489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the most popular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877895" y="2020778"/>
            <a:ext cx="1646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 were divided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them had three chances to hit the 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needed to hit three balls into the hole to score a point,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difficult to win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10830" y="1916832"/>
            <a:ext cx="535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so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41682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句意：他们需要把三个球打进洞里才能得分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所以很难赢。根据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needed to hit three balls into the hole to score a point,...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difficult to win.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前后句之间是因果关系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is/was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做某事是</a:t>
            </a:r>
            <a:r>
              <a:rPr lang="en-US" altLang="zh-CN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673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6527255" y="3659541"/>
            <a:ext cx="432048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8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1202"/>
            <a:ext cx="11485848" cy="212365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record of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cuju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2,000 years ago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ball was filled with rice inside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game,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cuju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used in the army to train soldiers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rules were similar to football’s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team usually had 12 or 16 players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 were not allowed—only feet and the head could be used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74207"/>
            <a:ext cx="11485848" cy="30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first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句意：蹴鞠的首次记载是在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年前。此处表示首次记载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,one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的序数词是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relaxing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句意：作为一种放松的游戏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蹴鞠被用于军队训练士兵。此处表示一种放松的游戏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,relax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relaxing,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令人放松的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修饰物。故填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player’s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句意：球员不允许用手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只能用脚和头。此处表示球员的手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,player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的名词所有格形式是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player’s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球员的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player’s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34766" y="928972"/>
            <a:ext cx="731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first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062758" y="1378272"/>
            <a:ext cx="1254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relaxing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967414" y="1844824"/>
            <a:ext cx="1238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player’s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51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Western Zhou Dynasty, gentlemen considered archery as a key part of their education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necessary for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learn archery when they were very young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archery was not just a sport but also a way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sportsmanship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句意：他们很小的时候就有必要学习射箭。此处表示对于他们很必要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的宾格形式是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to teach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句意：传统的射箭不仅仅是一项运动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也是一种传授体育精神的方式。此处表示一种传授体育精神的方式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 way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做某事的一种方式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所以应用动词不定式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71070" y="1395524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them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63558" y="1942710"/>
            <a:ext cx="12186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teach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58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02" y="2204864"/>
            <a:ext cx="11656152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1427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古代体育运动形式多样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主要有射箭、武术、蹴鞠、马球、角抵等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兼具竞技性与礼仪性。其中蹴鞠堪称古代足球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马球为贵族运动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武术则发展成完整体系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展现了中华体育文化的独特魅力。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素养考向.eps" descr="id:21474886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366132"/>
            <a:ext cx="1958994" cy="3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247</Words>
  <Application>Microsoft Office PowerPoint</Application>
  <PresentationFormat>自定义</PresentationFormat>
  <Paragraphs>31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2025-09-17T19:36:42Z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